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«Открытая (сменная) общеобразовательная школа г.Онеги»</a:t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Муниципальный центр дополнительного образования</a:t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786742" cy="464347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формировании духовно-нравственных ценностей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занятиях с дошкольниками по дополнительной общеобразовательной программе «Учимся играя»</a:t>
            </a:r>
          </a:p>
          <a:p>
            <a:pPr algn="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600" b="1" dirty="0" err="1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Окрепилова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Татьяна Альбертовна,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МБОУ ОСОШ</a:t>
            </a: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г. Онега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29.01.2025 г.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1857388" cy="18554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САМОВАР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Олицетворяет важность традиций в нашей жизни и их роль в ритуалах, связанных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общением и радостью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C:\Users\Ирина Александровна\Desktop\img27.jpg"/>
          <p:cNvPicPr>
            <a:picLocks noChangeAspect="1" noChangeArrowheads="1"/>
          </p:cNvPicPr>
          <p:nvPr/>
        </p:nvPicPr>
        <p:blipFill>
          <a:blip r:embed="rId3" cstate="print"/>
          <a:srcRect t="17350" r="71083" b="24815"/>
          <a:stretch>
            <a:fillRect/>
          </a:stretch>
        </p:blipFill>
        <p:spPr bwMode="auto">
          <a:xfrm>
            <a:off x="857224" y="2071678"/>
            <a:ext cx="1928826" cy="2893239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  <p:pic>
        <p:nvPicPr>
          <p:cNvPr id="21507" name="Picture 3" descr="C:\Users\Ирина Александровна\Desktop\ca12548e-3af8-5682-8379-b12626204f28 (1).jpg"/>
          <p:cNvPicPr>
            <a:picLocks noChangeAspect="1" noChangeArrowheads="1"/>
          </p:cNvPicPr>
          <p:nvPr/>
        </p:nvPicPr>
        <p:blipFill>
          <a:blip r:embed="rId4" cstate="print"/>
          <a:srcRect l="26341" t="16667" r="57253" b="41666"/>
          <a:stretch>
            <a:fillRect/>
          </a:stretch>
        </p:blipFill>
        <p:spPr bwMode="auto">
          <a:xfrm>
            <a:off x="6143636" y="2071678"/>
            <a:ext cx="1750231" cy="250033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  <p:pic>
        <p:nvPicPr>
          <p:cNvPr id="21508" name="Picture 4" descr="C:\Users\Ирина Александровна\Desktop\e0d54f0c285a0fec49fb412b3f902e3a72.jpg"/>
          <p:cNvPicPr>
            <a:picLocks noChangeAspect="1" noChangeArrowheads="1"/>
          </p:cNvPicPr>
          <p:nvPr/>
        </p:nvPicPr>
        <p:blipFill>
          <a:blip r:embed="rId5" cstate="print"/>
          <a:srcRect l="2847" t="39481" r="66092" b="4708"/>
          <a:stretch>
            <a:fillRect/>
          </a:stretch>
        </p:blipFill>
        <p:spPr bwMode="auto">
          <a:xfrm>
            <a:off x="3571868" y="3286124"/>
            <a:ext cx="2000264" cy="270035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28800"/>
            <a:ext cx="3931370" cy="4586282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2" name="Picture 4" descr="C:\Users\Ирина Александровна\Desktop\3d9c2879c5db56f8f9a39c1924a39305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318534" cy="3238901"/>
          </a:xfrm>
          <a:prstGeom prst="rect">
            <a:avLst/>
          </a:prstGeom>
          <a:noFill/>
        </p:spPr>
      </p:pic>
      <p:pic>
        <p:nvPicPr>
          <p:cNvPr id="12" name="Picture 2" descr="C:\Users\Ирина Александровна\Desktop\D_YpdQHay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53416">
            <a:off x="6254739" y="1022517"/>
            <a:ext cx="2490515" cy="2478145"/>
          </a:xfrm>
          <a:prstGeom prst="rect">
            <a:avLst/>
          </a:prstGeom>
          <a:noFill/>
        </p:spPr>
      </p:pic>
      <p:pic>
        <p:nvPicPr>
          <p:cNvPr id="22531" name="Picture 3" descr="C:\Users\Ирина Александровна\Desktop\e0d54f0c285a0fec49fb412b3f902e3a72.jpg"/>
          <p:cNvPicPr>
            <a:picLocks noChangeAspect="1" noChangeArrowheads="1"/>
          </p:cNvPicPr>
          <p:nvPr/>
        </p:nvPicPr>
        <p:blipFill>
          <a:blip r:embed="rId5" cstate="print"/>
          <a:srcRect l="2071" t="3330" r="1639" b="4685"/>
          <a:stretch>
            <a:fillRect/>
          </a:stretch>
        </p:blipFill>
        <p:spPr bwMode="auto">
          <a:xfrm>
            <a:off x="4788024" y="3861048"/>
            <a:ext cx="3643338" cy="2614976"/>
          </a:xfrm>
          <a:prstGeom prst="rect">
            <a:avLst/>
          </a:prstGeom>
          <a:noFill/>
        </p:spPr>
      </p:pic>
      <p:pic>
        <p:nvPicPr>
          <p:cNvPr id="10" name="Picture 2" descr="C:\Users\Ирина Александровна\Desktop\ca12548e-3af8-5682-8379-b12626204f28 (1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0042"/>
            <a:ext cx="3571900" cy="5429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 - это любовь к Родине,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преданность её интересам, готовность своими действиями служить ей. Патриот выражает и реализует в своих поступках уважение к своей стране, её истории, традициям и народу. Патриотизм - это качество личности, которое формируется в процессе воспитания.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2"/>
            <a:ext cx="3786214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500042"/>
            <a:ext cx="371477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 образования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«Онежский муниципальный район»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Филиал муниципального бюджетного общеобразовательного учреждения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«Открытая (сменная) общеобразовательная школа г.Онеги»</a:t>
            </a:r>
          </a:p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Муниципальный центр дополнительного образования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Принята решением                                                                              Утверждаю: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методического совета                                                  директор  МБОУ ОСОШ</a:t>
            </a:r>
          </a:p>
          <a:p>
            <a:pPr algn="just"/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Проткол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№7 от 04.06.2024гг.                                       ______ Е.Е.Горбачева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программа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социально-гуманитарной направленности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«Учимся играя»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 обучающихся: 5 -7 лет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реализации: 1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Окрепилова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Татьяна Альбертовна,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 дополнительного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Онега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858180" cy="5929354"/>
          </a:xfrm>
        </p:spPr>
        <p:txBody>
          <a:bodyPr>
            <a:norm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развитие социально-коммуникативных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навыков на основе совершенствования речи.</a:t>
            </a:r>
          </a:p>
          <a:p>
            <a:pPr algn="just"/>
            <a:endParaRPr lang="ru-RU" sz="1600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особенности программы.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 представляет собой систему комплексных занятий, направленных на формирование, совершенствование, коррекцию фонематических процессов и лексико-грамматического строя речи, подготовку к обучению грамоте. Процесс обучения предполагает стимуляцию речевой активности и коммуникации, создание ситуации успеха, комфортной, эмоционально-положительной обстановки на занятиях.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программы «Воспитательная деятельность»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содержит цель, задачи, целевые ориентиры воспитания, формы, методы, условия,  анализ результатов воспитательной деятельности и реализуется во взаимосвязи с содержанием всей программы.</a:t>
            </a:r>
          </a:p>
          <a:p>
            <a:pPr algn="just"/>
            <a:endParaRPr lang="ru-RU" sz="1600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C:\Users\Ирина Александровна\Desktop\Patrioticheskoe_vospiatni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857520" cy="20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858180" cy="5929354"/>
          </a:xfrm>
        </p:spPr>
        <p:txBody>
          <a:bodyPr>
            <a:normAutofit/>
          </a:bodyPr>
          <a:lstStyle/>
          <a:p>
            <a:pPr algn="just"/>
            <a:endParaRPr lang="ru-RU" sz="1600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C:\Users\Ирина Александровна\Desktop\Patrioticheskoe_vospiatni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66"/>
            <a:ext cx="2829728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57166"/>
            <a:ext cx="76438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организации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деятельности: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индивидуальная,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групповая. </a:t>
            </a: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 занятий: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диагностические, практические, комбинированные. </a:t>
            </a:r>
          </a:p>
          <a:p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приемы обучения:  </a:t>
            </a:r>
          </a:p>
          <a:p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Словесные (беседа, объяснение, инструкция).</a:t>
            </a:r>
          </a:p>
          <a:p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Наглядные (показ, демонстрация, работа по образцу).</a:t>
            </a:r>
          </a:p>
          <a:p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Практические (игра, упражнение, творческое задание).</a:t>
            </a: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для детей старшего дошкольного возраста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«Народные символы России»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формирование знаний о народных символах России.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‣ способствовать развитию познавательной активности;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‣ развивать уважительное отношение к народным символам России;</a:t>
            </a:r>
          </a:p>
          <a:p>
            <a:pPr algn="just"/>
            <a:r>
              <a:rPr lang="ru-RU" sz="16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>‣ воспитывать любовь к Родине.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Ирина Александровна\Desktop\aa2d6be9-b077-5bbd-bbda-3de4675b9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3429025" cy="30912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Олицетворяет чистоту, простоту и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красоту русской природы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Ирина Александровна\Desktop\1699032606_klev-club-p-trafareti-bereza-flag-10.jpg"/>
          <p:cNvPicPr>
            <a:picLocks noChangeAspect="1" noChangeArrowheads="1"/>
          </p:cNvPicPr>
          <p:nvPr/>
        </p:nvPicPr>
        <p:blipFill>
          <a:blip r:embed="rId3" cstate="print"/>
          <a:srcRect l="3750" r="8124"/>
          <a:stretch>
            <a:fillRect/>
          </a:stretch>
        </p:blipFill>
        <p:spPr bwMode="auto">
          <a:xfrm>
            <a:off x="928662" y="1928802"/>
            <a:ext cx="5120355" cy="4357718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</p:pic>
      <p:pic>
        <p:nvPicPr>
          <p:cNvPr id="8" name="Рисунок 7" descr="Саженцы березы в питомнике Москвы купить по цене 2400 ру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714488"/>
            <a:ext cx="2181225" cy="238061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Символизирует чистоту и невинность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C:\Users\Ирина Александровна\Desktop\D_YpdQHay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3416">
            <a:off x="4901219" y="4480196"/>
            <a:ext cx="2056254" cy="2046041"/>
          </a:xfrm>
          <a:prstGeom prst="rect">
            <a:avLst/>
          </a:prstGeom>
          <a:noFill/>
        </p:spPr>
      </p:pic>
      <p:pic>
        <p:nvPicPr>
          <p:cNvPr id="9" name="Рисунок 8" descr="Стихи про ромашки для детей | 20 лучши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57298"/>
            <a:ext cx="3429023" cy="2857519"/>
          </a:xfrm>
          <a:prstGeom prst="ellipse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5" name="Picture 3" descr="C:\Users\Ирина Александровна\Desktop\IMG_20220818_140141-scaled-e1661138347998-2048x1536.jpg"/>
          <p:cNvPicPr>
            <a:picLocks noChangeAspect="1" noChangeArrowheads="1"/>
          </p:cNvPicPr>
          <p:nvPr/>
        </p:nvPicPr>
        <p:blipFill>
          <a:blip r:embed="rId5" cstate="print"/>
          <a:srcRect l="4878" t="5556" r="3659" b="9260"/>
          <a:stretch>
            <a:fillRect/>
          </a:stretch>
        </p:blipFill>
        <p:spPr bwMode="auto">
          <a:xfrm>
            <a:off x="428596" y="1785926"/>
            <a:ext cx="4857784" cy="297944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силы и мудрости, заботы о семье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60" name="Picture 4" descr="C:\Users\Ирина Александровна\Desktop\ca12548e-3af8-5682-8379-b12626204f28.jpg"/>
          <p:cNvPicPr>
            <a:picLocks noChangeAspect="1" noChangeArrowheads="1"/>
          </p:cNvPicPr>
          <p:nvPr/>
        </p:nvPicPr>
        <p:blipFill>
          <a:blip r:embed="rId3" cstate="print"/>
          <a:srcRect l="50951" t="47245" r="20338"/>
          <a:stretch>
            <a:fillRect/>
          </a:stretch>
        </p:blipFill>
        <p:spPr bwMode="auto">
          <a:xfrm>
            <a:off x="3857620" y="3214686"/>
            <a:ext cx="3071834" cy="31748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58" name="Picture 2" descr="C:\Users\Ирина Александровна\Desktop\img18.jpg"/>
          <p:cNvPicPr>
            <a:picLocks noChangeAspect="1" noChangeArrowheads="1"/>
          </p:cNvPicPr>
          <p:nvPr/>
        </p:nvPicPr>
        <p:blipFill>
          <a:blip r:embed="rId4" cstate="print"/>
          <a:srcRect l="54707" t="22604" r="11015" b="9427"/>
          <a:stretch>
            <a:fillRect/>
          </a:stretch>
        </p:blipFill>
        <p:spPr bwMode="auto">
          <a:xfrm>
            <a:off x="1214414" y="1285860"/>
            <a:ext cx="2786082" cy="41434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Рисунок 9" descr="https://g-als.alt.muzkult.ru/media/2020/06/10/1254779588/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71612"/>
            <a:ext cx="2091055" cy="21907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 Александровна\Desktop\1711805982_bogatyr-club-0jcr-p-rodina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04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5857916" cy="92869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E110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E11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358114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МАТРЕШКА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кукла внутри - это как маленькая часть большой семьи.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русской культуры, который соединяет поколения и напоминает о взаимопомощи, любви и заботе в семье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E110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C:\Users\Ирина Александровна\Desktop\cwv2_ng0X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3500462" cy="2770233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  <p:pic>
        <p:nvPicPr>
          <p:cNvPr id="20483" name="Picture 3" descr="C:\Users\Ирина Александровна\Desktop\8371bfc7-4ad6-5a49-9f27-67f8c71e38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357430"/>
            <a:ext cx="3071834" cy="3089264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  <p:pic>
        <p:nvPicPr>
          <p:cNvPr id="20484" name="Picture 4" descr="C:\Users\Ирина Александровна\Desktop\a466ad9b-bea7-5cb4-acc6-89cbcfc3d6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929066"/>
            <a:ext cx="2714644" cy="2512812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438</Words>
  <Application>Microsoft Office PowerPoint</Application>
  <PresentationFormat>Экран (4:3)</PresentationFormat>
  <Paragraphs>206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 «Открытая (сменная) общеобразовательная школа г.Онеги» Муниципальный центр дополнительного образования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Александровна</dc:creator>
  <cp:lastModifiedBy>XTreme.ws</cp:lastModifiedBy>
  <cp:revision>31</cp:revision>
  <dcterms:created xsi:type="dcterms:W3CDTF">2025-01-21T17:19:27Z</dcterms:created>
  <dcterms:modified xsi:type="dcterms:W3CDTF">2025-02-21T09:26:58Z</dcterms:modified>
</cp:coreProperties>
</file>